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375" r:id="rId4"/>
    <p:sldId id="412" r:id="rId5"/>
    <p:sldId id="428" r:id="rId6"/>
    <p:sldId id="429" r:id="rId7"/>
    <p:sldId id="430" r:id="rId8"/>
    <p:sldId id="415" r:id="rId9"/>
    <p:sldId id="424" r:id="rId10"/>
    <p:sldId id="425" r:id="rId11"/>
    <p:sldId id="426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6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5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6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0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84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omments" Target="../comments/comment2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7176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 Behavior Enriched Temporal Knowledge Graphs for Sequential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2024.6.13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WSDM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3663" y="5067211"/>
            <a:ext cx="410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None 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AF32211-5FB6-6551-7E3F-BCC915112A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5744" y="2378763"/>
            <a:ext cx="7260513" cy="26718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5DBFD2-5B72-01A8-CD9E-C874CF50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57" y="1665883"/>
            <a:ext cx="7511086" cy="44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574A50-6A49-F4DB-AC2F-20CC2BF29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73" y="1663259"/>
            <a:ext cx="7818355" cy="1967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A3EA7D-9358-2EFC-1372-67B8BC0E6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293" y="4215229"/>
            <a:ext cx="7129836" cy="19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4971" y="4702754"/>
            <a:ext cx="10742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The item-centric approach considers only those KG entities statically linked to an item as relevant ones, overlooking entities derived from sequential user behaviors. However, sequential relevance is a strong signal in SR tasks.</a:t>
            </a:r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Existing user-centric methods rely on static user preferences for identifying relevant entities . However, This approach falls short in SR contexts where user preferences evolve over time.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11209B-149E-C5B1-EB19-17236377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67" y="1439510"/>
            <a:ext cx="6056001" cy="3108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38A67B-CED7-0246-4A40-198514C9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41" y="2040358"/>
            <a:ext cx="7753917" cy="37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0B14E2-81C7-3899-9BF8-0F118D30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94688"/>
            <a:ext cx="10560523" cy="41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F65416-C0D5-9559-E3CB-5DA3D6E9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32" y="1802722"/>
            <a:ext cx="6331955" cy="6546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325BFB5-C4FA-70FE-15D7-5548C5004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3" y="1895855"/>
            <a:ext cx="5564006" cy="29077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09EE4D4-490A-B33E-AAD6-AA340BC9A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32" y="2621005"/>
            <a:ext cx="6246268" cy="771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141643-BBB3-869B-88EB-D5CFE5B48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755" y="3500447"/>
            <a:ext cx="1409897" cy="40010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DAC6D0-B0B3-B26C-0D3C-9B0B565ED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652" y="3429000"/>
            <a:ext cx="1917723" cy="4836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29E32F7-008B-978C-23F8-68A9D753E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1685" y="3465851"/>
            <a:ext cx="1441320" cy="3446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A8C072-1981-931A-A9B1-38858A99A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584" y="4008850"/>
            <a:ext cx="6376416" cy="11704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3F63908-D41A-A7D3-7CB8-8220FD56B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189" y="5287593"/>
            <a:ext cx="5289556" cy="3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4E073E-02F7-550C-0D6C-C7047D1E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" y="2133599"/>
            <a:ext cx="5564006" cy="29077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EA77BC-34DF-8D23-ED45-1E0BC8F7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206" y="1876034"/>
            <a:ext cx="5257800" cy="15529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549490C-2DC5-CC78-8DB0-75EC0B328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85" y="3573466"/>
            <a:ext cx="5896751" cy="4508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F2861D3-504E-63C8-690E-7D66F24AC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80721"/>
            <a:ext cx="5695168" cy="7213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9AB5387-BA38-93AA-ED6C-C72E35ED6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583" y="5748992"/>
            <a:ext cx="5088754" cy="53565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F2E879F-0CDE-625F-F5FA-A7132D03A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603" y="4061500"/>
            <a:ext cx="2529878" cy="3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53EE9A-232D-D412-E774-68C0D6A8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28" y="1578864"/>
            <a:ext cx="3248027" cy="4952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CF9314-FA2B-A1CB-7265-DBC4810EF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93" y="2767583"/>
            <a:ext cx="2054681" cy="324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39ADB9-2D11-B3C2-6625-0BD47561A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193" y="3214555"/>
            <a:ext cx="4567663" cy="4288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68F06C-3DDD-4C49-1345-7FC3BA5A4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167" y="4378467"/>
            <a:ext cx="6179305" cy="4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EC63B6-6705-4DF1-55B1-A0D7DA53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1" y="1548384"/>
            <a:ext cx="10385578" cy="4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58E0B0-2B60-AF22-9A32-31CEDC0BA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50" y="1975104"/>
            <a:ext cx="5907024" cy="45232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CCA85E-FD7E-4641-2C55-3332BCC6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774" y="2174256"/>
            <a:ext cx="5907024" cy="34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宽屏</PresentationFormat>
  <Paragraphs>36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1813</cp:revision>
  <dcterms:created xsi:type="dcterms:W3CDTF">2017-04-22T07:59:00Z</dcterms:created>
  <dcterms:modified xsi:type="dcterms:W3CDTF">2024-06-13T08:44:03Z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